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402" r:id="rId3"/>
    <p:sldId id="478" r:id="rId4"/>
    <p:sldId id="404" r:id="rId5"/>
    <p:sldId id="479" r:id="rId6"/>
    <p:sldId id="480" r:id="rId7"/>
    <p:sldId id="481" r:id="rId8"/>
    <p:sldId id="482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499" r:id="rId26"/>
    <p:sldId id="503" r:id="rId27"/>
    <p:sldId id="504" r:id="rId28"/>
    <p:sldId id="505" r:id="rId29"/>
    <p:sldId id="506" r:id="rId30"/>
    <p:sldId id="507" r:id="rId31"/>
    <p:sldId id="508" r:id="rId32"/>
    <p:sldId id="509" r:id="rId33"/>
    <p:sldId id="510" r:id="rId34"/>
    <p:sldId id="511" r:id="rId35"/>
    <p:sldId id="512" r:id="rId36"/>
    <p:sldId id="513" r:id="rId37"/>
    <p:sldId id="514" r:id="rId38"/>
    <p:sldId id="515" r:id="rId39"/>
    <p:sldId id="516" r:id="rId40"/>
    <p:sldId id="517" r:id="rId41"/>
    <p:sldId id="518" r:id="rId42"/>
    <p:sldId id="519" r:id="rId43"/>
    <p:sldId id="441" r:id="rId44"/>
    <p:sldId id="416" r:id="rId45"/>
    <p:sldId id="400" r:id="rId46"/>
    <p:sldId id="399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Navigation and Header" id="{17E8888F-5016-4C23-BF74-F2BB096F18E1}">
          <p14:sldIdLst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</p14:sldIdLst>
        </p14:section>
        <p14:section name="Main Section" id="{D47CA85B-573A-478E-A704-C1534F9ED3EE}">
          <p14:sldIdLst>
            <p14:sldId id="494"/>
            <p14:sldId id="495"/>
            <p14:sldId id="496"/>
            <p14:sldId id="497"/>
            <p14:sldId id="498"/>
            <p14:sldId id="499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</p14:sldIdLst>
        </p14:section>
        <p14:section name="Conclusion" id="{10E03AB1-9AA8-4E86-9A64-D741901E50A2}">
          <p14:sldIdLst>
            <p14:sldId id="441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533" autoAdjust="0"/>
  </p:normalViewPr>
  <p:slideViewPr>
    <p:cSldViewPr>
      <p:cViewPr varScale="1">
        <p:scale>
          <a:sx n="73" d="100"/>
          <a:sy n="73" d="100"/>
        </p:scale>
        <p:origin x="474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Tue-10-10-Oct-17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Tue-10-10-Oct-17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Tue-10-10-Oct-17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Tue-10-10-Oct-17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jpe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10.xml"/><Relationship Id="rId3" Type="http://schemas.openxmlformats.org/officeDocument/2006/relationships/image" Target="../media/image13.png"/><Relationship Id="rId7" Type="http://schemas.openxmlformats.org/officeDocument/2006/relationships/slide" Target="slide6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5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4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9.png"/><Relationship Id="rId14" Type="http://schemas.openxmlformats.org/officeDocument/2006/relationships/hyperlink" Target="http://www.telenor.bg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20811" y="291435"/>
            <a:ext cx="7910299" cy="1199254"/>
          </a:xfrm>
        </p:spPr>
        <p:txBody>
          <a:bodyPr>
            <a:normAutofit/>
          </a:bodyPr>
          <a:lstStyle/>
          <a:p>
            <a:r>
              <a:rPr lang="en-US" dirty="0"/>
              <a:t>Landing Pages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22612" y="1462413"/>
            <a:ext cx="8307867" cy="113263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Creating Landing Page with HTML 5 and CSS 3</a:t>
            </a:r>
            <a:endParaRPr lang="en-US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447663" y="3528435"/>
            <a:ext cx="2539703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Landing Page</a:t>
            </a:r>
          </a:p>
          <a:p>
            <a:pPr algn="ctr">
              <a:lnSpc>
                <a:spcPct val="85000"/>
              </a:lnSpc>
            </a:pP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 5 + CSS 3</a:t>
            </a:r>
          </a:p>
        </p:txBody>
      </p:sp>
      <p:pic>
        <p:nvPicPr>
          <p:cNvPr id="15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3922">
            <a:off x="3244158" y="2320837"/>
            <a:ext cx="1312760" cy="131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Резултат с изображение за css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5672">
            <a:off x="5843687" y="4909857"/>
            <a:ext cx="1405106" cy="140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679" y="2286000"/>
            <a:ext cx="2558800" cy="424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+ Section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976703"/>
            <a:ext cx="11021152" cy="2603748"/>
          </a:xfrm>
          <a:prstGeom prst="rect">
            <a:avLst/>
          </a:prstGeom>
        </p:spPr>
      </p:pic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2284412" y="1015903"/>
            <a:ext cx="5029200" cy="696967"/>
          </a:xfrm>
          <a:prstGeom prst="wedgeRoundRectCallout">
            <a:avLst>
              <a:gd name="adj1" fmla="val -34578"/>
              <a:gd name="adj2" fmla="val 14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partners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60197" y="5006981"/>
            <a:ext cx="3884626" cy="914400"/>
          </a:xfrm>
          <a:prstGeom prst="wedgeRoundRectCallout">
            <a:avLst>
              <a:gd name="adj1" fmla="val 21176"/>
              <a:gd name="adj2" fmla="val -836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info-socials-container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4451976" y="5010803"/>
            <a:ext cx="3581400" cy="910578"/>
          </a:xfrm>
          <a:prstGeom prst="wedgeRoundRectCallout">
            <a:avLst>
              <a:gd name="adj1" fmla="val -21105"/>
              <a:gd name="adj2" fmla="val -1115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extra-links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270692" y="5006981"/>
            <a:ext cx="3464835" cy="885022"/>
          </a:xfrm>
          <a:prstGeom prst="wedgeRoundRectCallout">
            <a:avLst>
              <a:gd name="adj1" fmla="val -20106"/>
              <a:gd name="adj2" fmla="val -84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cs typeface="Consolas" panose="020B0609020204030204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instagram-widget</a:t>
            </a:r>
            <a:r>
              <a:rPr lang="en-US" sz="2600" noProof="1">
                <a:solidFill>
                  <a:srgbClr val="FFFFFF"/>
                </a:solidFill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212157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14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Start with the HTML Page: agency.html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3100" y="1611204"/>
            <a:ext cx="10822624" cy="42581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&lt;title&gt;Consulting Agency&lt;/title&gt;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href="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agency.css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&lt;body&gt;…&lt;/body&gt;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4129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(HTML)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9412" y="1066800"/>
            <a:ext cx="1132146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nav-primary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 home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href="#"&gt;home&lt;/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href="#"&gt;about us&lt;/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href="#"&gt;cases&lt;/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b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href="#"&gt;news&lt;/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href="#"&gt;portfolio&lt;/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href="#"&gt;contacts&lt;/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/ul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/nav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103" y="1180084"/>
            <a:ext cx="2744309" cy="26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7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Header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5612" y="1905000"/>
            <a:ext cx="11321460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"consulting-rev"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&gt;video slider&lt;/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Challenging established…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our services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fa-chevron-right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586" y="1769160"/>
            <a:ext cx="3012486" cy="386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1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33207" y="1151121"/>
            <a:ext cx="1155944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https://fonts.googleapis.com/css?family=Montserrat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https://maxcdn.bootstrapcdn.com/font-awesome/4.7.0/css/font-awesome.min.css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Montserrat, 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346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3212" y="1148707"/>
            <a:ext cx="1155944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&gt; header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url('images/Layer-759_02.jpg') no-repeat;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735px;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nav, ul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rgba(199, 157, 99, .75);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305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9412" y="914400"/>
            <a:ext cx="64770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ul.nav-primary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rgba(199,157,99,0.75);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.nav-item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70px 0 auto;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.nav-item a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900;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14px;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237412" y="3068836"/>
            <a:ext cx="4491318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.home.nav-item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margin-left:30px;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.home.nav-item a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opacity: 0.7;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width: 500px;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0 auto;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018" y="914400"/>
            <a:ext cx="6337778" cy="179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5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3212" y="958660"/>
            <a:ext cx="5824622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h1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p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42231" y="958660"/>
            <a:ext cx="5481624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20px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900;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text-transform:uppercase;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993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 (CSS)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7012" y="1641722"/>
            <a:ext cx="11692022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a:hover,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a:hover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.fa-chevron-right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.consulting-rev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263" y="1295400"/>
            <a:ext cx="5948748" cy="2426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264" y="3962400"/>
            <a:ext cx="5948748" cy="24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5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(HTML)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08012" y="1524000"/>
            <a:ext cx="10963502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&gt;Industries&lt;/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"travel-business-customer"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"icon"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"fa fa-plane" aria-hidden="true"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&gt;Travel and Aviation Consulting&lt;/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 are a company that offers design…&lt;/p&gt;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&lt;!—TODO put the next two articles here--&gt;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412" y="990600"/>
            <a:ext cx="6234000" cy="18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0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E01C57A8-11BE-4AA1-A220-D715E04775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4575000"/>
                  </p:ext>
                </p:extLst>
              </p:nvPr>
            </p:nvGraphicFramePr>
            <p:xfrm>
              <a:off x="833597" y="1295399"/>
              <a:ext cx="3581003" cy="2014839"/>
            </p:xfrm>
            <a:graphic>
              <a:graphicData uri="http://schemas.microsoft.com/office/powerpoint/2016/slidezoom">
                <pslz:sldZm>
                  <pslz:sldZmObj sldId="479" cId="1966159988">
                    <pslz:zmPr id="{6CC6E6E0-4957-4ED5-9148-67B3962DEFE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1003" cy="20148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01C57A8-11BE-4AA1-A220-D715E04775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597" y="1295399"/>
                <a:ext cx="3581003" cy="20148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373BE815-3D9D-49ED-A0FD-E32BA8E01C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6525526"/>
                  </p:ext>
                </p:extLst>
              </p:nvPr>
            </p:nvGraphicFramePr>
            <p:xfrm>
              <a:off x="7694611" y="1295400"/>
              <a:ext cx="3581003" cy="2014839"/>
            </p:xfrm>
            <a:graphic>
              <a:graphicData uri="http://schemas.microsoft.com/office/powerpoint/2016/slidezoom">
                <pslz:sldZm>
                  <pslz:sldZmObj sldId="481" cId="815837406">
                    <pslz:zmPr id="{CB88C91B-689B-44E7-AE68-37C089F86D8A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1003" cy="20148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73BE815-3D9D-49ED-A0FD-E32BA8E01C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94611" y="1295400"/>
                <a:ext cx="3581003" cy="20148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25BEAA80-A1EA-43E6-B330-36FD1E6DE2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0901150"/>
                  </p:ext>
                </p:extLst>
              </p:nvPr>
            </p:nvGraphicFramePr>
            <p:xfrm>
              <a:off x="833597" y="3992377"/>
              <a:ext cx="3581003" cy="2014839"/>
            </p:xfrm>
            <a:graphic>
              <a:graphicData uri="http://schemas.microsoft.com/office/powerpoint/2016/slidezoom">
                <pslz:sldZm>
                  <pslz:sldZmObj sldId="483" cId="3415615686">
                    <pslz:zmPr id="{F4239696-3DA9-4812-9960-D96E51F4E1D8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1003" cy="20148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5BEAA80-A1EA-43E6-B330-36FD1E6DE2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3597" y="3992377"/>
                <a:ext cx="3581003" cy="20148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B01BCF39-9641-4E2A-9834-001D1260DA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2915627"/>
                  </p:ext>
                </p:extLst>
              </p:nvPr>
            </p:nvGraphicFramePr>
            <p:xfrm>
              <a:off x="7691166" y="3992377"/>
              <a:ext cx="3584448" cy="2016777"/>
            </p:xfrm>
            <a:graphic>
              <a:graphicData uri="http://schemas.microsoft.com/office/powerpoint/2016/slidezoom">
                <pslz:sldZm>
                  <pslz:sldZmObj sldId="485" cId="2121575688">
                    <pslz:zmPr id="{D250B0AF-6AEE-4B51-9076-1BDF335C80CC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4448" cy="20167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B01BCF39-9641-4E2A-9834-001D1260DA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91166" y="3992377"/>
                <a:ext cx="3584448" cy="20167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9412" y="1151121"/>
            <a:ext cx="4648200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50px;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18px;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header 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40px;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157786" y="1151121"/>
            <a:ext cx="6623037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vertical-align: top;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640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3441" y="2235427"/>
            <a:ext cx="10187775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p, h2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841" y="1219200"/>
            <a:ext cx="6555371" cy="496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9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More HTML + CSS (.banner)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02436" y="1219200"/>
            <a:ext cx="11330776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"banner"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&gt;To help entrepreneurs get their act together&lt;/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before they talk to investors.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02436" y="4239477"/>
            <a:ext cx="11330776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h5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447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(.banner)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47568" y="2438400"/>
            <a:ext cx="4884844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.banner span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.banner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46px;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484812" y="1774758"/>
            <a:ext cx="6150866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.banner::after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content: "";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0.3;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url(images/steel-bg.jpg) center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z-index: -1;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768" y="990600"/>
            <a:ext cx="7640244" cy="67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5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HTML (.traders)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5612" y="974539"/>
            <a:ext cx="112776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class="traders"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&gt;Why Traders Choose Us&lt;/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article-container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&gt;Raw Spreads&lt;/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&gt;Receive premium pricing from Top…&lt;/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&gt;&lt;No Dealing Desk&lt;/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&gt;With Consulting WP you’ll…&lt;/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&gt;State of the Art&lt;/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&gt;Trade Forex and CFDs with the world’s…&lt;/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473" y="974539"/>
            <a:ext cx="5257800" cy="13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(.traders)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8815" y="1301679"/>
            <a:ext cx="11806419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.traders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46px;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linear-gradient(rgba(0,0,0,0.6),rgba(0,0,0, 0.6)),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url('images/background-choose-us.jpg') no-repeat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.traders h2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460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(.traders)</a:t>
            </a:r>
            <a:endParaRPr lang="en-GB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79113" y="1130170"/>
            <a:ext cx="5667699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 p,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a:hover h4{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626989" y="1130170"/>
            <a:ext cx="4953823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#090821;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h4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17px 17px;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21px;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20px;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.article-container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17px 17px;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692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74" y="990600"/>
            <a:ext cx="8839838" cy="2756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774" y="3886200"/>
            <a:ext cx="8839838" cy="27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55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HTML (.consulting-woman)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88411" y="1295400"/>
            <a:ext cx="9187299" cy="3746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consulting-woman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testimonial-info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 were amazed by how little effort…&lt;/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&gt;Amanda Seyfried&lt;/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&gt;Founder &amp; CEO…&lt;/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228" y="3958482"/>
            <a:ext cx="7866184" cy="27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0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(.consulting-woman)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62881" y="991132"/>
            <a:ext cx="11034600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.consulting-woman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background-image: url("images/consulting-woman.jpg");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background-repeat: no-repeat;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70px;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64px 60px 53px 60px;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rgba(255, 255, 255, .7);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(.consulting-woman)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0267" y="1130170"/>
            <a:ext cx="5820099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p::before,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p::after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open-quote;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32px;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&gt; p::after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close-quote;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footer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footer h4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323012" y="1130170"/>
            <a:ext cx="5566493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.testimonial-info footer p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#777777;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rgb(9, 8, 33);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row;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justify-content:space-around;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#ffffff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565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68" y="1524000"/>
            <a:ext cx="1137919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2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HTML (.partners)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1812" y="1162007"/>
            <a:ext cx="9849401" cy="33462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partners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href="#"&gt;&lt;img src="images/partner-TVC.png" alt="TVC Marketing"&gt;&lt;/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&lt;!—TODO put the rest list item here…--&gt;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12" y="3280917"/>
            <a:ext cx="7178142" cy="334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3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CSS (.partners)</a:t>
            </a:r>
            <a:endParaRPr lang="en-GB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77467" y="1035337"/>
            <a:ext cx="53169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90px;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45px;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ul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justify-content: center;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3834673"/>
            <a:ext cx="9367476" cy="2788567"/>
          </a:xfrm>
          <a:prstGeom prst="rect">
            <a:avLst/>
          </a:prstGeom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263867" y="1035337"/>
            <a:ext cx="5164545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.partners 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135px;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60px;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791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HTML (info-social-container)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52421" y="2159227"/>
            <a:ext cx="11483535" cy="29461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"footer"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class="info-socials-container"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&gt;Consulting&lt;/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info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fa-map-marker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1010 Avenue of …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fa-clock-o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&gt;Mon-Sat 8.00-18.00…&lt;/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fa-phone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&gt;212 386 5578 Free call&lt;/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76366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HTML (info-social-container)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5612" y="1524000"/>
            <a:ext cx="11483535" cy="41465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socials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fa-facebook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fa-twitter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fa-linkedin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 fa-youtube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612" y="4114800"/>
            <a:ext cx="7772400" cy="25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0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CSS (info-social-container)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48867" y="958660"/>
            <a:ext cx="5164545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h2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.info li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20px;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.info li i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03981" y="963653"/>
            <a:ext cx="5653031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justify-content: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153px;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li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.socials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rgb(131,131,143);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#090821;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063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752600"/>
            <a:ext cx="1106224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43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HTML (extra-links)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93812" y="1191899"/>
            <a:ext cx="9601200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extra-links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&gt;Extra Links&lt;/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href="#"&gt;About&lt;/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href="#"&gt;Contacts&lt;/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href="#"&gt;Typography&lt;/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href="#"&gt;Careers&lt;/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href="#"&gt;Shop&lt;/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&lt;!—TODO put the rest list items here--&gt;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2" y="4838541"/>
            <a:ext cx="8242161" cy="18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0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CSS (extra-links)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4212" y="1150363"/>
            <a:ext cx="51645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flex-wrap: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column;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148px;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 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3970397"/>
            <a:ext cx="10762072" cy="2354203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281739" y="1150362"/>
            <a:ext cx="5164545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.extra-links ul li 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#c79d63;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 }</a:t>
            </a:r>
          </a:p>
        </p:txBody>
      </p:sp>
    </p:spTree>
    <p:extLst>
      <p:ext uri="{BB962C8B-B14F-4D97-AF65-F5344CB8AC3E}">
        <p14:creationId xmlns:p14="http://schemas.microsoft.com/office/powerpoint/2010/main" val="116057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1173300" y="5084088"/>
            <a:ext cx="9832319" cy="820600"/>
          </a:xfrm>
        </p:spPr>
        <p:txBody>
          <a:bodyPr/>
          <a:lstStyle/>
          <a:p>
            <a:r>
              <a:rPr lang="en-US" dirty="0"/>
              <a:t>Landing Page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941144"/>
            <a:ext cx="9832319" cy="719034"/>
          </a:xfrm>
        </p:spPr>
        <p:txBody>
          <a:bodyPr/>
          <a:lstStyle/>
          <a:p>
            <a:r>
              <a:rPr lang="en-US" dirty="0"/>
              <a:t>HTML5 + CSS3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078010"/>
            <a:ext cx="4572638" cy="39696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459" y="1078010"/>
            <a:ext cx="5020866" cy="39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59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HTML (instagram-widget)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9412" y="1447800"/>
            <a:ext cx="11408611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instagram-widget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&gt;Instagram Widget&lt;/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src="…/footer-widget(1).jpg"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src="…/footer-widget(2).jpg"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src="…/footer-widget(3).jpg"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src="…/footer-widget(4).jpg"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src="…/footer-widget(5).jpg"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src="…/footer-widget(6).jpg"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30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Footer Section CSS (instagram-widget)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4212" y="1206846"/>
            <a:ext cx="5164545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.instagram-widget ul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flex;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flex-direction: row;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flex-wrap: wrap;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 }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81739" y="1206845"/>
            <a:ext cx="5164545" cy="13457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.instagram-widget img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100px; 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3581400"/>
            <a:ext cx="9138507" cy="29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176999"/>
            <a:ext cx="2040128" cy="1303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08453" y="1828800"/>
            <a:ext cx="1946833" cy="2106962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12" y="990600"/>
            <a:ext cx="4876800" cy="42336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7706" y="2819400"/>
            <a:ext cx="4538215" cy="35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</a:t>
            </a:r>
            <a:r>
              <a:rPr lang="en-US"/>
              <a:t>– Landing Pages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https://softuni.bg/courses/web-fundamentals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Create the Project Structure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12" y="2133600"/>
            <a:ext cx="6629400" cy="31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20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05" y="1536393"/>
            <a:ext cx="8506018" cy="42157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Navigation + Header</a:t>
            </a:r>
            <a:endParaRPr lang="en-GB" dirty="0"/>
          </a:p>
        </p:txBody>
      </p:sp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8113617" y="2453248"/>
            <a:ext cx="1371600" cy="457200"/>
          </a:xfrm>
          <a:prstGeom prst="wedgeRoundRectCallout">
            <a:avLst>
              <a:gd name="adj1" fmla="val -56277"/>
              <a:gd name="adj2" fmla="val -1219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990012" y="3229781"/>
            <a:ext cx="2057400" cy="770121"/>
          </a:xfrm>
          <a:prstGeom prst="wedgeRoundRectCallout">
            <a:avLst>
              <a:gd name="adj1" fmla="val -79194"/>
              <a:gd name="adj2" fmla="val -385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2894012" y="3352800"/>
            <a:ext cx="1371600" cy="457200"/>
          </a:xfrm>
          <a:prstGeom prst="wedgeRoundRectCallout">
            <a:avLst>
              <a:gd name="adj1" fmla="val 95806"/>
              <a:gd name="adj2" fmla="val -7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2679509" y="2681848"/>
            <a:ext cx="1371600" cy="457200"/>
          </a:xfrm>
          <a:prstGeom prst="wedgeRoundRectCallout">
            <a:avLst>
              <a:gd name="adj1" fmla="val 95806"/>
              <a:gd name="adj2" fmla="val -7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646612" y="4419600"/>
            <a:ext cx="1815366" cy="533400"/>
          </a:xfrm>
          <a:prstGeom prst="wedgeRoundRectCallout">
            <a:avLst>
              <a:gd name="adj1" fmla="val 38302"/>
              <a:gd name="adj2" fmla="val -1239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158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49" y="1905000"/>
            <a:ext cx="11229474" cy="32004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+ Section</a:t>
            </a:r>
            <a:endParaRPr lang="en-GB" dirty="0"/>
          </a:p>
        </p:txBody>
      </p:sp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7290253" y="1485900"/>
            <a:ext cx="1371600" cy="457200"/>
          </a:xfrm>
          <a:prstGeom prst="wedgeRoundRectCallout">
            <a:avLst>
              <a:gd name="adj1" fmla="val -69271"/>
              <a:gd name="adj2" fmla="val 1271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989012" y="1295400"/>
            <a:ext cx="5257800" cy="838200"/>
          </a:xfrm>
          <a:prstGeom prst="wedgeRoundRectCallout">
            <a:avLst>
              <a:gd name="adj1" fmla="val -31902"/>
              <a:gd name="adj2" fmla="val 1424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travel-business-customer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1674812" y="5339451"/>
            <a:ext cx="5638800" cy="751097"/>
          </a:xfrm>
          <a:prstGeom prst="wedgeRoundRectCallout">
            <a:avLst>
              <a:gd name="adj1" fmla="val -16945"/>
              <a:gd name="adj2" fmla="val -1189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financial-energy-surface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21915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Main + Section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988080"/>
            <a:ext cx="10289127" cy="887437"/>
          </a:xfrm>
          <a:prstGeom prst="rect">
            <a:avLst/>
          </a:prstGeom>
        </p:spPr>
      </p:pic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3505739" y="1040528"/>
            <a:ext cx="4953000" cy="721291"/>
          </a:xfrm>
          <a:prstGeom prst="wedgeRoundRectCallout">
            <a:avLst>
              <a:gd name="adj1" fmla="val -20878"/>
              <a:gd name="adj2" fmla="val 999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banner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3886200"/>
            <a:ext cx="10289127" cy="2282900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944139" y="3090892"/>
            <a:ext cx="5029200" cy="679032"/>
          </a:xfrm>
          <a:prstGeom prst="wedgeRoundRectCallout">
            <a:avLst>
              <a:gd name="adj1" fmla="val -21826"/>
              <a:gd name="adj2" fmla="val 89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traders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41561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057400"/>
            <a:ext cx="10045842" cy="3352800"/>
          </a:xfrm>
          <a:prstGeom prst="rect">
            <a:avLst/>
          </a:prstGeom>
        </p:spPr>
      </p:pic>
      <p:sp>
        <p:nvSpPr>
          <p:cNvPr id="4" name="AutoShape 25"/>
          <p:cNvSpPr>
            <a:spLocks noChangeArrowheads="1"/>
          </p:cNvSpPr>
          <p:nvPr/>
        </p:nvSpPr>
        <p:spPr bwMode="auto">
          <a:xfrm>
            <a:off x="1439933" y="1266825"/>
            <a:ext cx="6477000" cy="557516"/>
          </a:xfrm>
          <a:prstGeom prst="wedgeRoundRectCallout">
            <a:avLst>
              <a:gd name="adj1" fmla="val -21249"/>
              <a:gd name="adj2" fmla="val 1451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consulting-woman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3878333" y="5638800"/>
            <a:ext cx="6615000" cy="758452"/>
          </a:xfrm>
          <a:prstGeom prst="wedgeRoundRectCallout">
            <a:avLst>
              <a:gd name="adj1" fmla="val 26352"/>
              <a:gd name="adj2" fmla="val -1086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testimonial-info</a:t>
            </a:r>
            <a:r>
              <a:rPr lang="en-US" sz="2600" noProof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298399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367</TotalTime>
  <Words>2728</Words>
  <Application>Microsoft Office PowerPoint</Application>
  <PresentationFormat>Custom</PresentationFormat>
  <Paragraphs>519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SoftUni 16x9</vt:lpstr>
      <vt:lpstr>Landing Pages</vt:lpstr>
      <vt:lpstr>Table of Contents</vt:lpstr>
      <vt:lpstr>Have a Question?</vt:lpstr>
      <vt:lpstr>Landing Page</vt:lpstr>
      <vt:lpstr>Create the Project Structure</vt:lpstr>
      <vt:lpstr>Navigation + Header</vt:lpstr>
      <vt:lpstr>Main + Section</vt:lpstr>
      <vt:lpstr>Main + Section</vt:lpstr>
      <vt:lpstr>PowerPoint Presentation</vt:lpstr>
      <vt:lpstr>Footer + Section</vt:lpstr>
      <vt:lpstr>Start with the HTML Page: agency.html</vt:lpstr>
      <vt:lpstr>Navigation + Header (HTML)</vt:lpstr>
      <vt:lpstr>Header</vt:lpstr>
      <vt:lpstr>Navigation + Header (CSS)</vt:lpstr>
      <vt:lpstr>Navigation + Header (CSS)</vt:lpstr>
      <vt:lpstr>Navigation + Header (CSS)</vt:lpstr>
      <vt:lpstr>Navigation + Header (CSS)</vt:lpstr>
      <vt:lpstr>Navigation + Header (CSS)</vt:lpstr>
      <vt:lpstr>Main (HTML)</vt:lpstr>
      <vt:lpstr>Main CSS</vt:lpstr>
      <vt:lpstr>Main CSS</vt:lpstr>
      <vt:lpstr>Main More HTML + CSS (.banner)</vt:lpstr>
      <vt:lpstr>Main CSS (.banner)</vt:lpstr>
      <vt:lpstr>Main HTML (.traders)</vt:lpstr>
      <vt:lpstr>Main CSS (.traders)</vt:lpstr>
      <vt:lpstr>Main CSS (.traders)</vt:lpstr>
      <vt:lpstr>PowerPoint Presentation</vt:lpstr>
      <vt:lpstr>Main HTML (.consulting-woman)</vt:lpstr>
      <vt:lpstr>Main CSS (.consulting-woman)</vt:lpstr>
      <vt:lpstr>Main CSS (.consulting-woman)</vt:lpstr>
      <vt:lpstr>PowerPoint Presentation</vt:lpstr>
      <vt:lpstr>Main HTML (.partners)</vt:lpstr>
      <vt:lpstr>Main CSS (.partners)</vt:lpstr>
      <vt:lpstr>Footer Section HTML (info-social-container)</vt:lpstr>
      <vt:lpstr>Footer Section HTML (info-social-container)</vt:lpstr>
      <vt:lpstr>Footer Section CSS (info-social-container)</vt:lpstr>
      <vt:lpstr>PowerPoint Presentation</vt:lpstr>
      <vt:lpstr>Footer Section HTML (extra-links)</vt:lpstr>
      <vt:lpstr>Footer Section CSS (extra-links)</vt:lpstr>
      <vt:lpstr>Footer Section HTML (instagram-widget)</vt:lpstr>
      <vt:lpstr>Footer Section CSS (instagram-widget)</vt:lpstr>
      <vt:lpstr>Summary</vt:lpstr>
      <vt:lpstr>Web Fundamentals – Landing Pages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Dimitar Zahariev</cp:lastModifiedBy>
  <cp:revision>113</cp:revision>
  <dcterms:created xsi:type="dcterms:W3CDTF">2014-01-02T17:00:34Z</dcterms:created>
  <dcterms:modified xsi:type="dcterms:W3CDTF">2017-10-10T12:07:26Z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